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90" r:id="rId2"/>
    <p:sldId id="279" r:id="rId3"/>
    <p:sldId id="287" r:id="rId4"/>
    <p:sldId id="270" r:id="rId5"/>
    <p:sldId id="288" r:id="rId6"/>
    <p:sldId id="289" r:id="rId7"/>
    <p:sldId id="271" r:id="rId8"/>
    <p:sldId id="273" r:id="rId9"/>
    <p:sldId id="274" r:id="rId10"/>
    <p:sldId id="278" r:id="rId11"/>
    <p:sldId id="283" r:id="rId12"/>
    <p:sldId id="282" r:id="rId13"/>
    <p:sldId id="277" r:id="rId14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09" d="100"/>
          <a:sy n="109" d="100"/>
        </p:scale>
        <p:origin x="114" y="174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52-419F-99EB-0A384E23D0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52-419F-99EB-0A384E23D0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52-419F-99EB-0A384E23D0A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601062776"/>
        <c:axId val="601062384"/>
      </c:barChart>
      <c:catAx>
        <c:axId val="601062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1062384"/>
        <c:crosses val="autoZero"/>
        <c:auto val="1"/>
        <c:lblAlgn val="ctr"/>
        <c:lblOffset val="100"/>
        <c:noMultiLvlLbl val="0"/>
      </c:catAx>
      <c:valAx>
        <c:axId val="6010623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0106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119837-5B71-4D44-BB01-DB0B084933C8}" type="doc">
      <dgm:prSet loTypeId="urn:microsoft.com/office/officeart/2005/8/layout/hierarchy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7D14C5-CED9-4CFC-B338-DFB0C8090B9F}">
      <dgm:prSet phldrT="[Text]"/>
      <dgm:spPr>
        <a:solidFill>
          <a:schemeClr val="accent2">
            <a:lumMod val="75000"/>
          </a:schemeClr>
        </a:solidFill>
        <a:ln>
          <a:noFill/>
        </a:ln>
      </dgm:spPr>
      <dgm:t>
        <a:bodyPr/>
        <a:lstStyle/>
        <a:p>
          <a:r>
            <a:rPr lang="en-US" dirty="0"/>
            <a:t>Group A</a:t>
          </a:r>
        </a:p>
      </dgm:t>
    </dgm:pt>
    <dgm:pt modelId="{92DFCBC7-BC14-4697-8ECD-BF0D5B1EDA3B}" type="parTrans" cxnId="{7D461F02-AB37-447A-AC6B-D31C4D2EC6A9}">
      <dgm:prSet/>
      <dgm:spPr/>
      <dgm:t>
        <a:bodyPr/>
        <a:lstStyle/>
        <a:p>
          <a:endParaRPr lang="en-US"/>
        </a:p>
      </dgm:t>
    </dgm:pt>
    <dgm:pt modelId="{87E3C0DB-7BEE-424E-8E11-B838D238D595}" type="sibTrans" cxnId="{7D461F02-AB37-447A-AC6B-D31C4D2EC6A9}">
      <dgm:prSet/>
      <dgm:spPr/>
      <dgm:t>
        <a:bodyPr/>
        <a:lstStyle/>
        <a:p>
          <a:endParaRPr lang="en-US"/>
        </a:p>
      </dgm:t>
    </dgm:pt>
    <dgm:pt modelId="{C111C18A-FD96-4E63-821A-54D70D8DC65F}">
      <dgm:prSet phldrT="[Text]"/>
      <dgm:spPr/>
      <dgm:t>
        <a:bodyPr/>
        <a:lstStyle/>
        <a:p>
          <a:r>
            <a:rPr lang="en-US" dirty="0"/>
            <a:t>Task 1</a:t>
          </a:r>
        </a:p>
      </dgm:t>
    </dgm:pt>
    <dgm:pt modelId="{83BE74EF-FAB4-45A2-BBED-7CD5259AB210}" type="parTrans" cxnId="{FFD8B471-C98F-4DB5-8DE3-2AB7E896ADD5}">
      <dgm:prSet/>
      <dgm:spPr/>
      <dgm:t>
        <a:bodyPr/>
        <a:lstStyle/>
        <a:p>
          <a:endParaRPr lang="en-US"/>
        </a:p>
      </dgm:t>
    </dgm:pt>
    <dgm:pt modelId="{B4F34DE2-2DAE-4F88-8C78-BD8892EBF4FF}" type="sibTrans" cxnId="{FFD8B471-C98F-4DB5-8DE3-2AB7E896ADD5}">
      <dgm:prSet/>
      <dgm:spPr/>
      <dgm:t>
        <a:bodyPr/>
        <a:lstStyle/>
        <a:p>
          <a:endParaRPr lang="en-US"/>
        </a:p>
      </dgm:t>
    </dgm:pt>
    <dgm:pt modelId="{33EAD35F-38F2-4CB7-9A6D-B04FFD8A51FD}">
      <dgm:prSet phldrT="[Text]"/>
      <dgm:spPr/>
      <dgm:t>
        <a:bodyPr/>
        <a:lstStyle/>
        <a:p>
          <a:r>
            <a:rPr lang="en-US" dirty="0"/>
            <a:t>Task 2</a:t>
          </a:r>
        </a:p>
      </dgm:t>
    </dgm:pt>
    <dgm:pt modelId="{81FE7DB1-4BFC-4407-80A9-E5514E94C61D}" type="parTrans" cxnId="{FAC3D40F-8E66-452D-9CA4-C2871F2D10EF}">
      <dgm:prSet/>
      <dgm:spPr/>
      <dgm:t>
        <a:bodyPr/>
        <a:lstStyle/>
        <a:p>
          <a:endParaRPr lang="en-US"/>
        </a:p>
      </dgm:t>
    </dgm:pt>
    <dgm:pt modelId="{4B66B839-1910-459B-92B2-14846EBA7A70}" type="sibTrans" cxnId="{FAC3D40F-8E66-452D-9CA4-C2871F2D10EF}">
      <dgm:prSet/>
      <dgm:spPr/>
      <dgm:t>
        <a:bodyPr/>
        <a:lstStyle/>
        <a:p>
          <a:endParaRPr lang="en-US"/>
        </a:p>
      </dgm:t>
    </dgm:pt>
    <dgm:pt modelId="{3C67E77D-62FA-499D-B5E6-E79A091C5267}">
      <dgm:prSet phldrT="[Text]"/>
      <dgm:spPr>
        <a:ln>
          <a:noFill/>
        </a:ln>
      </dgm:spPr>
      <dgm:t>
        <a:bodyPr/>
        <a:lstStyle/>
        <a:p>
          <a:r>
            <a:rPr lang="en-US" dirty="0"/>
            <a:t>Group B</a:t>
          </a:r>
        </a:p>
      </dgm:t>
    </dgm:pt>
    <dgm:pt modelId="{5337D229-E330-4525-B0FA-14EC5A80604A}" type="parTrans" cxnId="{32AA6160-4426-4C4D-93AE-E2F474E37AD9}">
      <dgm:prSet/>
      <dgm:spPr/>
      <dgm:t>
        <a:bodyPr/>
        <a:lstStyle/>
        <a:p>
          <a:endParaRPr lang="en-US"/>
        </a:p>
      </dgm:t>
    </dgm:pt>
    <dgm:pt modelId="{C056AC5D-B04E-4376-A1CB-3EAB7BE5AF5B}" type="sibTrans" cxnId="{32AA6160-4426-4C4D-93AE-E2F474E37AD9}">
      <dgm:prSet/>
      <dgm:spPr/>
      <dgm:t>
        <a:bodyPr/>
        <a:lstStyle/>
        <a:p>
          <a:endParaRPr lang="en-US"/>
        </a:p>
      </dgm:t>
    </dgm:pt>
    <dgm:pt modelId="{D6510970-8F9C-4B45-A0F3-6ACB9AA76D40}">
      <dgm:prSet phldrT="[Text]"/>
      <dgm:spPr/>
      <dgm:t>
        <a:bodyPr/>
        <a:lstStyle/>
        <a:p>
          <a:r>
            <a:rPr lang="en-US" dirty="0"/>
            <a:t>Task 1</a:t>
          </a:r>
        </a:p>
      </dgm:t>
    </dgm:pt>
    <dgm:pt modelId="{7A9FC291-2B6A-4475-8B09-917F9F09E3AB}" type="parTrans" cxnId="{C6E7222A-5F84-456A-9806-D51868FAF8A9}">
      <dgm:prSet/>
      <dgm:spPr/>
      <dgm:t>
        <a:bodyPr/>
        <a:lstStyle/>
        <a:p>
          <a:endParaRPr lang="en-US"/>
        </a:p>
      </dgm:t>
    </dgm:pt>
    <dgm:pt modelId="{4B87F32C-3630-48F2-9114-4262C0BEEA9E}" type="sibTrans" cxnId="{C6E7222A-5F84-456A-9806-D51868FAF8A9}">
      <dgm:prSet/>
      <dgm:spPr/>
      <dgm:t>
        <a:bodyPr/>
        <a:lstStyle/>
        <a:p>
          <a:endParaRPr lang="en-US"/>
        </a:p>
      </dgm:t>
    </dgm:pt>
    <dgm:pt modelId="{709ED9DC-E391-4C6C-B788-93F1C2EFB6FD}">
      <dgm:prSet phldrT="[Text]"/>
      <dgm:spPr/>
      <dgm:t>
        <a:bodyPr/>
        <a:lstStyle/>
        <a:p>
          <a:r>
            <a:rPr lang="en-US" dirty="0"/>
            <a:t>Task 2</a:t>
          </a:r>
        </a:p>
      </dgm:t>
    </dgm:pt>
    <dgm:pt modelId="{B5FA6CF0-E0A0-46A0-93C9-B722B31A8A9C}" type="parTrans" cxnId="{78E3C3B3-FD19-41A6-A9CC-BB3375A6FF81}">
      <dgm:prSet/>
      <dgm:spPr/>
      <dgm:t>
        <a:bodyPr/>
        <a:lstStyle/>
        <a:p>
          <a:endParaRPr lang="en-US"/>
        </a:p>
      </dgm:t>
    </dgm:pt>
    <dgm:pt modelId="{F3C03C29-D7FF-4D61-8D75-8B75B2F589EC}" type="sibTrans" cxnId="{78E3C3B3-FD19-41A6-A9CC-BB3375A6FF81}">
      <dgm:prSet/>
      <dgm:spPr/>
      <dgm:t>
        <a:bodyPr/>
        <a:lstStyle/>
        <a:p>
          <a:endParaRPr lang="en-US"/>
        </a:p>
      </dgm:t>
    </dgm:pt>
    <dgm:pt modelId="{944DDEEE-85BF-40A7-8E7C-D9F7A88BCBF5}">
      <dgm:prSet phldrT="[Text]"/>
      <dgm:spPr/>
      <dgm:t>
        <a:bodyPr/>
        <a:lstStyle/>
        <a:p>
          <a:r>
            <a:rPr lang="en-US" dirty="0"/>
            <a:t>Task 3</a:t>
          </a:r>
        </a:p>
      </dgm:t>
    </dgm:pt>
    <dgm:pt modelId="{96E48E8C-6815-486B-913A-46E906683CA5}" type="parTrans" cxnId="{52554D45-D369-47D0-9A69-8D83F42E756F}">
      <dgm:prSet/>
      <dgm:spPr/>
      <dgm:t>
        <a:bodyPr/>
        <a:lstStyle/>
        <a:p>
          <a:endParaRPr lang="en-US"/>
        </a:p>
      </dgm:t>
    </dgm:pt>
    <dgm:pt modelId="{1900C70F-712D-42B9-9131-8AFF6E443C7B}" type="sibTrans" cxnId="{52554D45-D369-47D0-9A69-8D83F42E756F}">
      <dgm:prSet/>
      <dgm:spPr/>
      <dgm:t>
        <a:bodyPr/>
        <a:lstStyle/>
        <a:p>
          <a:endParaRPr lang="en-US"/>
        </a:p>
      </dgm:t>
    </dgm:pt>
    <dgm:pt modelId="{E1ECB3F7-5344-453E-AEA2-CAA73EB0DABA}" type="pres">
      <dgm:prSet presAssocID="{90119837-5B71-4D44-BB01-DB0B084933C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FE87B32-31C8-4CDD-B08E-24E52DE4CE78}" type="pres">
      <dgm:prSet presAssocID="{477D14C5-CED9-4CFC-B338-DFB0C8090B9F}" presName="root" presStyleCnt="0"/>
      <dgm:spPr/>
    </dgm:pt>
    <dgm:pt modelId="{695DCA82-6066-40ED-A15A-6FDE682D723D}" type="pres">
      <dgm:prSet presAssocID="{477D14C5-CED9-4CFC-B338-DFB0C8090B9F}" presName="rootComposite" presStyleCnt="0"/>
      <dgm:spPr/>
    </dgm:pt>
    <dgm:pt modelId="{B9700976-E85B-495D-B103-872B61698E32}" type="pres">
      <dgm:prSet presAssocID="{477D14C5-CED9-4CFC-B338-DFB0C8090B9F}" presName="rootText" presStyleLbl="node1" presStyleIdx="0" presStyleCnt="2"/>
      <dgm:spPr/>
    </dgm:pt>
    <dgm:pt modelId="{B62D9734-DA9E-46AA-A75B-F6A8EBEB531F}" type="pres">
      <dgm:prSet presAssocID="{477D14C5-CED9-4CFC-B338-DFB0C8090B9F}" presName="rootConnector" presStyleLbl="node1" presStyleIdx="0" presStyleCnt="2"/>
      <dgm:spPr/>
    </dgm:pt>
    <dgm:pt modelId="{36838E61-FB53-46D8-BAE4-E8663A272959}" type="pres">
      <dgm:prSet presAssocID="{477D14C5-CED9-4CFC-B338-DFB0C8090B9F}" presName="childShape" presStyleCnt="0"/>
      <dgm:spPr/>
    </dgm:pt>
    <dgm:pt modelId="{01B46424-51BE-46E7-8507-830F5370350D}" type="pres">
      <dgm:prSet presAssocID="{83BE74EF-FAB4-45A2-BBED-7CD5259AB210}" presName="Name13" presStyleLbl="parChTrans1D2" presStyleIdx="0" presStyleCnt="5"/>
      <dgm:spPr/>
    </dgm:pt>
    <dgm:pt modelId="{AB7F83CD-CC33-41D3-A8B3-A64B9D8F17C5}" type="pres">
      <dgm:prSet presAssocID="{C111C18A-FD96-4E63-821A-54D70D8DC65F}" presName="childText" presStyleLbl="bgAcc1" presStyleIdx="0" presStyleCnt="5">
        <dgm:presLayoutVars>
          <dgm:bulletEnabled val="1"/>
        </dgm:presLayoutVars>
      </dgm:prSet>
      <dgm:spPr/>
    </dgm:pt>
    <dgm:pt modelId="{A13D2311-7E4F-467B-B75E-03829038DDB3}" type="pres">
      <dgm:prSet presAssocID="{81FE7DB1-4BFC-4407-80A9-E5514E94C61D}" presName="Name13" presStyleLbl="parChTrans1D2" presStyleIdx="1" presStyleCnt="5"/>
      <dgm:spPr/>
    </dgm:pt>
    <dgm:pt modelId="{8794BCF4-37F3-44F5-BD23-174D99D50D66}" type="pres">
      <dgm:prSet presAssocID="{33EAD35F-38F2-4CB7-9A6D-B04FFD8A51FD}" presName="childText" presStyleLbl="bgAcc1" presStyleIdx="1" presStyleCnt="5">
        <dgm:presLayoutVars>
          <dgm:bulletEnabled val="1"/>
        </dgm:presLayoutVars>
      </dgm:prSet>
      <dgm:spPr/>
    </dgm:pt>
    <dgm:pt modelId="{35392C3E-5634-4F0B-84FD-38AC8E2176CC}" type="pres">
      <dgm:prSet presAssocID="{3C67E77D-62FA-499D-B5E6-E79A091C5267}" presName="root" presStyleCnt="0"/>
      <dgm:spPr/>
    </dgm:pt>
    <dgm:pt modelId="{C2840127-AC1F-4D2F-9F6B-E3BB001D4AF1}" type="pres">
      <dgm:prSet presAssocID="{3C67E77D-62FA-499D-B5E6-E79A091C5267}" presName="rootComposite" presStyleCnt="0"/>
      <dgm:spPr/>
    </dgm:pt>
    <dgm:pt modelId="{B53087BD-B014-4C09-8359-ABD9D1B2C2A7}" type="pres">
      <dgm:prSet presAssocID="{3C67E77D-62FA-499D-B5E6-E79A091C5267}" presName="rootText" presStyleLbl="node1" presStyleIdx="1" presStyleCnt="2"/>
      <dgm:spPr/>
    </dgm:pt>
    <dgm:pt modelId="{711A2D00-C5A0-4F13-B629-FD1B6B280C44}" type="pres">
      <dgm:prSet presAssocID="{3C67E77D-62FA-499D-B5E6-E79A091C5267}" presName="rootConnector" presStyleLbl="node1" presStyleIdx="1" presStyleCnt="2"/>
      <dgm:spPr/>
    </dgm:pt>
    <dgm:pt modelId="{AD0152DF-B099-4C31-9F29-68B51FE64AD1}" type="pres">
      <dgm:prSet presAssocID="{3C67E77D-62FA-499D-B5E6-E79A091C5267}" presName="childShape" presStyleCnt="0"/>
      <dgm:spPr/>
    </dgm:pt>
    <dgm:pt modelId="{369F92C9-0DAE-4800-AB3A-DD84D3F53EA0}" type="pres">
      <dgm:prSet presAssocID="{7A9FC291-2B6A-4475-8B09-917F9F09E3AB}" presName="Name13" presStyleLbl="parChTrans1D2" presStyleIdx="2" presStyleCnt="5"/>
      <dgm:spPr/>
    </dgm:pt>
    <dgm:pt modelId="{163E0E09-3766-4BC9-A140-3A06FBBD769A}" type="pres">
      <dgm:prSet presAssocID="{D6510970-8F9C-4B45-A0F3-6ACB9AA76D40}" presName="childText" presStyleLbl="bgAcc1" presStyleIdx="2" presStyleCnt="5">
        <dgm:presLayoutVars>
          <dgm:bulletEnabled val="1"/>
        </dgm:presLayoutVars>
      </dgm:prSet>
      <dgm:spPr/>
    </dgm:pt>
    <dgm:pt modelId="{80757C65-B623-457B-BD42-01209E6139BD}" type="pres">
      <dgm:prSet presAssocID="{B5FA6CF0-E0A0-46A0-93C9-B722B31A8A9C}" presName="Name13" presStyleLbl="parChTrans1D2" presStyleIdx="3" presStyleCnt="5"/>
      <dgm:spPr/>
    </dgm:pt>
    <dgm:pt modelId="{EE053E75-C9AA-4CFB-9260-9576E0676FAB}" type="pres">
      <dgm:prSet presAssocID="{709ED9DC-E391-4C6C-B788-93F1C2EFB6FD}" presName="childText" presStyleLbl="bgAcc1" presStyleIdx="3" presStyleCnt="5">
        <dgm:presLayoutVars>
          <dgm:bulletEnabled val="1"/>
        </dgm:presLayoutVars>
      </dgm:prSet>
      <dgm:spPr/>
    </dgm:pt>
    <dgm:pt modelId="{8D5A5B3D-5CEF-46E0-9827-67186F8112C2}" type="pres">
      <dgm:prSet presAssocID="{96E48E8C-6815-486B-913A-46E906683CA5}" presName="Name13" presStyleLbl="parChTrans1D2" presStyleIdx="4" presStyleCnt="5"/>
      <dgm:spPr/>
    </dgm:pt>
    <dgm:pt modelId="{262B9C36-207C-4843-8D1F-3D8BDFBA0BFC}" type="pres">
      <dgm:prSet presAssocID="{944DDEEE-85BF-40A7-8E7C-D9F7A88BCBF5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7D461F02-AB37-447A-AC6B-D31C4D2EC6A9}" srcId="{90119837-5B71-4D44-BB01-DB0B084933C8}" destId="{477D14C5-CED9-4CFC-B338-DFB0C8090B9F}" srcOrd="0" destOrd="0" parTransId="{92DFCBC7-BC14-4697-8ECD-BF0D5B1EDA3B}" sibTransId="{87E3C0DB-7BEE-424E-8E11-B838D238D595}"/>
    <dgm:cxn modelId="{FAC3D40F-8E66-452D-9CA4-C2871F2D10EF}" srcId="{477D14C5-CED9-4CFC-B338-DFB0C8090B9F}" destId="{33EAD35F-38F2-4CB7-9A6D-B04FFD8A51FD}" srcOrd="1" destOrd="0" parTransId="{81FE7DB1-4BFC-4407-80A9-E5514E94C61D}" sibTransId="{4B66B839-1910-459B-92B2-14846EBA7A70}"/>
    <dgm:cxn modelId="{85964C1D-A15A-48B1-84B7-EC65FB9D2672}" type="presOf" srcId="{B5FA6CF0-E0A0-46A0-93C9-B722B31A8A9C}" destId="{80757C65-B623-457B-BD42-01209E6139BD}" srcOrd="0" destOrd="0" presId="urn:microsoft.com/office/officeart/2005/8/layout/hierarchy3"/>
    <dgm:cxn modelId="{C6E7222A-5F84-456A-9806-D51868FAF8A9}" srcId="{3C67E77D-62FA-499D-B5E6-E79A091C5267}" destId="{D6510970-8F9C-4B45-A0F3-6ACB9AA76D40}" srcOrd="0" destOrd="0" parTransId="{7A9FC291-2B6A-4475-8B09-917F9F09E3AB}" sibTransId="{4B87F32C-3630-48F2-9114-4262C0BEEA9E}"/>
    <dgm:cxn modelId="{B6F3AF30-591A-45A3-AECA-7C0314427A00}" type="presOf" srcId="{C111C18A-FD96-4E63-821A-54D70D8DC65F}" destId="{AB7F83CD-CC33-41D3-A8B3-A64B9D8F17C5}" srcOrd="0" destOrd="0" presId="urn:microsoft.com/office/officeart/2005/8/layout/hierarchy3"/>
    <dgm:cxn modelId="{32AA6160-4426-4C4D-93AE-E2F474E37AD9}" srcId="{90119837-5B71-4D44-BB01-DB0B084933C8}" destId="{3C67E77D-62FA-499D-B5E6-E79A091C5267}" srcOrd="1" destOrd="0" parTransId="{5337D229-E330-4525-B0FA-14EC5A80604A}" sibTransId="{C056AC5D-B04E-4376-A1CB-3EAB7BE5AF5B}"/>
    <dgm:cxn modelId="{AB1CCF63-878E-4765-8B9B-2CF1D0440105}" type="presOf" srcId="{477D14C5-CED9-4CFC-B338-DFB0C8090B9F}" destId="{B62D9734-DA9E-46AA-A75B-F6A8EBEB531F}" srcOrd="1" destOrd="0" presId="urn:microsoft.com/office/officeart/2005/8/layout/hierarchy3"/>
    <dgm:cxn modelId="{52554D45-D369-47D0-9A69-8D83F42E756F}" srcId="{3C67E77D-62FA-499D-B5E6-E79A091C5267}" destId="{944DDEEE-85BF-40A7-8E7C-D9F7A88BCBF5}" srcOrd="2" destOrd="0" parTransId="{96E48E8C-6815-486B-913A-46E906683CA5}" sibTransId="{1900C70F-712D-42B9-9131-8AFF6E443C7B}"/>
    <dgm:cxn modelId="{92DB744C-B5D5-4A0D-85AB-63CEB3C581BE}" type="presOf" srcId="{3C67E77D-62FA-499D-B5E6-E79A091C5267}" destId="{B53087BD-B014-4C09-8359-ABD9D1B2C2A7}" srcOrd="0" destOrd="0" presId="urn:microsoft.com/office/officeart/2005/8/layout/hierarchy3"/>
    <dgm:cxn modelId="{FFD8B471-C98F-4DB5-8DE3-2AB7E896ADD5}" srcId="{477D14C5-CED9-4CFC-B338-DFB0C8090B9F}" destId="{C111C18A-FD96-4E63-821A-54D70D8DC65F}" srcOrd="0" destOrd="0" parTransId="{83BE74EF-FAB4-45A2-BBED-7CD5259AB210}" sibTransId="{B4F34DE2-2DAE-4F88-8C78-BD8892EBF4FF}"/>
    <dgm:cxn modelId="{26093A72-5CF5-476C-9DAD-EA6AD427D751}" type="presOf" srcId="{33EAD35F-38F2-4CB7-9A6D-B04FFD8A51FD}" destId="{8794BCF4-37F3-44F5-BD23-174D99D50D66}" srcOrd="0" destOrd="0" presId="urn:microsoft.com/office/officeart/2005/8/layout/hierarchy3"/>
    <dgm:cxn modelId="{BE191657-CD09-4BEE-B7FD-43F9E605C71D}" type="presOf" srcId="{81FE7DB1-4BFC-4407-80A9-E5514E94C61D}" destId="{A13D2311-7E4F-467B-B75E-03829038DDB3}" srcOrd="0" destOrd="0" presId="urn:microsoft.com/office/officeart/2005/8/layout/hierarchy3"/>
    <dgm:cxn modelId="{1890D886-8739-475E-8F5E-6A91F6CCE7CB}" type="presOf" srcId="{477D14C5-CED9-4CFC-B338-DFB0C8090B9F}" destId="{B9700976-E85B-495D-B103-872B61698E32}" srcOrd="0" destOrd="0" presId="urn:microsoft.com/office/officeart/2005/8/layout/hierarchy3"/>
    <dgm:cxn modelId="{5E17FD91-DC93-43BC-86A8-42B552B3DDBB}" type="presOf" srcId="{96E48E8C-6815-486B-913A-46E906683CA5}" destId="{8D5A5B3D-5CEF-46E0-9827-67186F8112C2}" srcOrd="0" destOrd="0" presId="urn:microsoft.com/office/officeart/2005/8/layout/hierarchy3"/>
    <dgm:cxn modelId="{274F2999-1756-4183-A620-63BBE785DC57}" type="presOf" srcId="{709ED9DC-E391-4C6C-B788-93F1C2EFB6FD}" destId="{EE053E75-C9AA-4CFB-9260-9576E0676FAB}" srcOrd="0" destOrd="0" presId="urn:microsoft.com/office/officeart/2005/8/layout/hierarchy3"/>
    <dgm:cxn modelId="{1A0E4B9C-CBB3-43B3-ADA2-D807C76AC857}" type="presOf" srcId="{3C67E77D-62FA-499D-B5E6-E79A091C5267}" destId="{711A2D00-C5A0-4F13-B629-FD1B6B280C44}" srcOrd="1" destOrd="0" presId="urn:microsoft.com/office/officeart/2005/8/layout/hierarchy3"/>
    <dgm:cxn modelId="{8212ADA3-2A1D-41D3-BE8F-FF680CC92FD8}" type="presOf" srcId="{90119837-5B71-4D44-BB01-DB0B084933C8}" destId="{E1ECB3F7-5344-453E-AEA2-CAA73EB0DABA}" srcOrd="0" destOrd="0" presId="urn:microsoft.com/office/officeart/2005/8/layout/hierarchy3"/>
    <dgm:cxn modelId="{A78E7DA6-A34A-41BC-8629-6A7B56249F44}" type="presOf" srcId="{7A9FC291-2B6A-4475-8B09-917F9F09E3AB}" destId="{369F92C9-0DAE-4800-AB3A-DD84D3F53EA0}" srcOrd="0" destOrd="0" presId="urn:microsoft.com/office/officeart/2005/8/layout/hierarchy3"/>
    <dgm:cxn modelId="{78E3C3B3-FD19-41A6-A9CC-BB3375A6FF81}" srcId="{3C67E77D-62FA-499D-B5E6-E79A091C5267}" destId="{709ED9DC-E391-4C6C-B788-93F1C2EFB6FD}" srcOrd="1" destOrd="0" parTransId="{B5FA6CF0-E0A0-46A0-93C9-B722B31A8A9C}" sibTransId="{F3C03C29-D7FF-4D61-8D75-8B75B2F589EC}"/>
    <dgm:cxn modelId="{ACDE11C6-DB04-4AE9-A422-032F328B535B}" type="presOf" srcId="{D6510970-8F9C-4B45-A0F3-6ACB9AA76D40}" destId="{163E0E09-3766-4BC9-A140-3A06FBBD769A}" srcOrd="0" destOrd="0" presId="urn:microsoft.com/office/officeart/2005/8/layout/hierarchy3"/>
    <dgm:cxn modelId="{27B842DB-205E-4BF1-8142-CBDA5BF10ACC}" type="presOf" srcId="{944DDEEE-85BF-40A7-8E7C-D9F7A88BCBF5}" destId="{262B9C36-207C-4843-8D1F-3D8BDFBA0BFC}" srcOrd="0" destOrd="0" presId="urn:microsoft.com/office/officeart/2005/8/layout/hierarchy3"/>
    <dgm:cxn modelId="{D7A90ADF-CD0C-4FDC-A0EC-BD4109DD291A}" type="presOf" srcId="{83BE74EF-FAB4-45A2-BBED-7CD5259AB210}" destId="{01B46424-51BE-46E7-8507-830F5370350D}" srcOrd="0" destOrd="0" presId="urn:microsoft.com/office/officeart/2005/8/layout/hierarchy3"/>
    <dgm:cxn modelId="{B7D4B8EE-2F41-4503-ACC4-3D893D6F968F}" type="presParOf" srcId="{E1ECB3F7-5344-453E-AEA2-CAA73EB0DABA}" destId="{9FE87B32-31C8-4CDD-B08E-24E52DE4CE78}" srcOrd="0" destOrd="0" presId="urn:microsoft.com/office/officeart/2005/8/layout/hierarchy3"/>
    <dgm:cxn modelId="{8AFABB73-0F8F-46E7-807B-43A99E8736FD}" type="presParOf" srcId="{9FE87B32-31C8-4CDD-B08E-24E52DE4CE78}" destId="{695DCA82-6066-40ED-A15A-6FDE682D723D}" srcOrd="0" destOrd="0" presId="urn:microsoft.com/office/officeart/2005/8/layout/hierarchy3"/>
    <dgm:cxn modelId="{DDEA8AD7-B2DF-4F7F-9E40-641400E57E2F}" type="presParOf" srcId="{695DCA82-6066-40ED-A15A-6FDE682D723D}" destId="{B9700976-E85B-495D-B103-872B61698E32}" srcOrd="0" destOrd="0" presId="urn:microsoft.com/office/officeart/2005/8/layout/hierarchy3"/>
    <dgm:cxn modelId="{0F068A46-40BA-4986-BD7A-D94E3555D3FB}" type="presParOf" srcId="{695DCA82-6066-40ED-A15A-6FDE682D723D}" destId="{B62D9734-DA9E-46AA-A75B-F6A8EBEB531F}" srcOrd="1" destOrd="0" presId="urn:microsoft.com/office/officeart/2005/8/layout/hierarchy3"/>
    <dgm:cxn modelId="{C8E7ED7E-1B70-40D5-BD85-BD75A5E11505}" type="presParOf" srcId="{9FE87B32-31C8-4CDD-B08E-24E52DE4CE78}" destId="{36838E61-FB53-46D8-BAE4-E8663A272959}" srcOrd="1" destOrd="0" presId="urn:microsoft.com/office/officeart/2005/8/layout/hierarchy3"/>
    <dgm:cxn modelId="{9AFB2A67-65B6-44D1-B727-2F3592A620B5}" type="presParOf" srcId="{36838E61-FB53-46D8-BAE4-E8663A272959}" destId="{01B46424-51BE-46E7-8507-830F5370350D}" srcOrd="0" destOrd="0" presId="urn:microsoft.com/office/officeart/2005/8/layout/hierarchy3"/>
    <dgm:cxn modelId="{218607AE-AC50-4004-8089-D3ADA7D38554}" type="presParOf" srcId="{36838E61-FB53-46D8-BAE4-E8663A272959}" destId="{AB7F83CD-CC33-41D3-A8B3-A64B9D8F17C5}" srcOrd="1" destOrd="0" presId="urn:microsoft.com/office/officeart/2005/8/layout/hierarchy3"/>
    <dgm:cxn modelId="{3D94DF2F-DD99-4E00-A35B-C192A75A3268}" type="presParOf" srcId="{36838E61-FB53-46D8-BAE4-E8663A272959}" destId="{A13D2311-7E4F-467B-B75E-03829038DDB3}" srcOrd="2" destOrd="0" presId="urn:microsoft.com/office/officeart/2005/8/layout/hierarchy3"/>
    <dgm:cxn modelId="{C41F9840-3544-456F-878F-AF1E9B24F4DC}" type="presParOf" srcId="{36838E61-FB53-46D8-BAE4-E8663A272959}" destId="{8794BCF4-37F3-44F5-BD23-174D99D50D66}" srcOrd="3" destOrd="0" presId="urn:microsoft.com/office/officeart/2005/8/layout/hierarchy3"/>
    <dgm:cxn modelId="{DAD031A2-E762-4383-88F9-74D539EE823A}" type="presParOf" srcId="{E1ECB3F7-5344-453E-AEA2-CAA73EB0DABA}" destId="{35392C3E-5634-4F0B-84FD-38AC8E2176CC}" srcOrd="1" destOrd="0" presId="urn:microsoft.com/office/officeart/2005/8/layout/hierarchy3"/>
    <dgm:cxn modelId="{6ED26A32-CFFA-4FF9-9BDE-2BE8BD7DB4FE}" type="presParOf" srcId="{35392C3E-5634-4F0B-84FD-38AC8E2176CC}" destId="{C2840127-AC1F-4D2F-9F6B-E3BB001D4AF1}" srcOrd="0" destOrd="0" presId="urn:microsoft.com/office/officeart/2005/8/layout/hierarchy3"/>
    <dgm:cxn modelId="{132F75FF-8287-407E-8E56-09DC05B9E73D}" type="presParOf" srcId="{C2840127-AC1F-4D2F-9F6B-E3BB001D4AF1}" destId="{B53087BD-B014-4C09-8359-ABD9D1B2C2A7}" srcOrd="0" destOrd="0" presId="urn:microsoft.com/office/officeart/2005/8/layout/hierarchy3"/>
    <dgm:cxn modelId="{4586B863-BD38-47F4-B267-9753F7056CC0}" type="presParOf" srcId="{C2840127-AC1F-4D2F-9F6B-E3BB001D4AF1}" destId="{711A2D00-C5A0-4F13-B629-FD1B6B280C44}" srcOrd="1" destOrd="0" presId="urn:microsoft.com/office/officeart/2005/8/layout/hierarchy3"/>
    <dgm:cxn modelId="{28B89170-C5EF-409C-80C2-DF816FC26632}" type="presParOf" srcId="{35392C3E-5634-4F0B-84FD-38AC8E2176CC}" destId="{AD0152DF-B099-4C31-9F29-68B51FE64AD1}" srcOrd="1" destOrd="0" presId="urn:microsoft.com/office/officeart/2005/8/layout/hierarchy3"/>
    <dgm:cxn modelId="{0F71A2E1-1CB7-48F1-9C1A-A5110E6E9EC2}" type="presParOf" srcId="{AD0152DF-B099-4C31-9F29-68B51FE64AD1}" destId="{369F92C9-0DAE-4800-AB3A-DD84D3F53EA0}" srcOrd="0" destOrd="0" presId="urn:microsoft.com/office/officeart/2005/8/layout/hierarchy3"/>
    <dgm:cxn modelId="{E15B30B8-DB09-4CDE-976B-4763AD7F75E6}" type="presParOf" srcId="{AD0152DF-B099-4C31-9F29-68B51FE64AD1}" destId="{163E0E09-3766-4BC9-A140-3A06FBBD769A}" srcOrd="1" destOrd="0" presId="urn:microsoft.com/office/officeart/2005/8/layout/hierarchy3"/>
    <dgm:cxn modelId="{5D7E5AE7-497F-421C-9FB7-15F479531B6C}" type="presParOf" srcId="{AD0152DF-B099-4C31-9F29-68B51FE64AD1}" destId="{80757C65-B623-457B-BD42-01209E6139BD}" srcOrd="2" destOrd="0" presId="urn:microsoft.com/office/officeart/2005/8/layout/hierarchy3"/>
    <dgm:cxn modelId="{BED15003-C89B-419A-AC67-6A241E8B83AC}" type="presParOf" srcId="{AD0152DF-B099-4C31-9F29-68B51FE64AD1}" destId="{EE053E75-C9AA-4CFB-9260-9576E0676FAB}" srcOrd="3" destOrd="0" presId="urn:microsoft.com/office/officeart/2005/8/layout/hierarchy3"/>
    <dgm:cxn modelId="{65CF61DF-DBC0-4473-A310-1085ACE259CF}" type="presParOf" srcId="{AD0152DF-B099-4C31-9F29-68B51FE64AD1}" destId="{8D5A5B3D-5CEF-46E0-9827-67186F8112C2}" srcOrd="4" destOrd="0" presId="urn:microsoft.com/office/officeart/2005/8/layout/hierarchy3"/>
    <dgm:cxn modelId="{4AE519EC-4BC0-4C7E-B785-933DAA2A178D}" type="presParOf" srcId="{AD0152DF-B099-4C31-9F29-68B51FE64AD1}" destId="{262B9C36-207C-4843-8D1F-3D8BDFBA0BFC}" srcOrd="5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700976-E85B-495D-B103-872B61698E32}">
      <dsp:nvSpPr>
        <dsp:cNvPr id="0" name=""/>
        <dsp:cNvSpPr/>
      </dsp:nvSpPr>
      <dsp:spPr>
        <a:xfrm>
          <a:off x="189904" y="1488"/>
          <a:ext cx="1795462" cy="897731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Group A</a:t>
          </a:r>
        </a:p>
      </dsp:txBody>
      <dsp:txXfrm>
        <a:off x="216198" y="27782"/>
        <a:ext cx="1742874" cy="845143"/>
      </dsp:txXfrm>
    </dsp:sp>
    <dsp:sp modelId="{01B46424-51BE-46E7-8507-830F5370350D}">
      <dsp:nvSpPr>
        <dsp:cNvPr id="0" name=""/>
        <dsp:cNvSpPr/>
      </dsp:nvSpPr>
      <dsp:spPr>
        <a:xfrm>
          <a:off x="369450" y="899219"/>
          <a:ext cx="179546" cy="673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3298"/>
              </a:lnTo>
              <a:lnTo>
                <a:pt x="179546" y="673298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F83CD-CC33-41D3-A8B3-A64B9D8F17C5}">
      <dsp:nvSpPr>
        <dsp:cNvPr id="0" name=""/>
        <dsp:cNvSpPr/>
      </dsp:nvSpPr>
      <dsp:spPr>
        <a:xfrm>
          <a:off x="548997" y="1123652"/>
          <a:ext cx="1436370" cy="897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Task 1</a:t>
          </a:r>
        </a:p>
      </dsp:txBody>
      <dsp:txXfrm>
        <a:off x="575291" y="1149946"/>
        <a:ext cx="1383782" cy="845143"/>
      </dsp:txXfrm>
    </dsp:sp>
    <dsp:sp modelId="{A13D2311-7E4F-467B-B75E-03829038DDB3}">
      <dsp:nvSpPr>
        <dsp:cNvPr id="0" name=""/>
        <dsp:cNvSpPr/>
      </dsp:nvSpPr>
      <dsp:spPr>
        <a:xfrm>
          <a:off x="369450" y="899219"/>
          <a:ext cx="179546" cy="17954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5462"/>
              </a:lnTo>
              <a:lnTo>
                <a:pt x="179546" y="1795462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94BCF4-37F3-44F5-BD23-174D99D50D66}">
      <dsp:nvSpPr>
        <dsp:cNvPr id="0" name=""/>
        <dsp:cNvSpPr/>
      </dsp:nvSpPr>
      <dsp:spPr>
        <a:xfrm>
          <a:off x="548997" y="2245816"/>
          <a:ext cx="1436370" cy="897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Task 2</a:t>
          </a:r>
        </a:p>
      </dsp:txBody>
      <dsp:txXfrm>
        <a:off x="575291" y="2272110"/>
        <a:ext cx="1383782" cy="845143"/>
      </dsp:txXfrm>
    </dsp:sp>
    <dsp:sp modelId="{B53087BD-B014-4C09-8359-ABD9D1B2C2A7}">
      <dsp:nvSpPr>
        <dsp:cNvPr id="0" name=""/>
        <dsp:cNvSpPr/>
      </dsp:nvSpPr>
      <dsp:spPr>
        <a:xfrm>
          <a:off x="2434232" y="1488"/>
          <a:ext cx="1795462" cy="89773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Group B</a:t>
          </a:r>
        </a:p>
      </dsp:txBody>
      <dsp:txXfrm>
        <a:off x="2460526" y="27782"/>
        <a:ext cx="1742874" cy="845143"/>
      </dsp:txXfrm>
    </dsp:sp>
    <dsp:sp modelId="{369F92C9-0DAE-4800-AB3A-DD84D3F53EA0}">
      <dsp:nvSpPr>
        <dsp:cNvPr id="0" name=""/>
        <dsp:cNvSpPr/>
      </dsp:nvSpPr>
      <dsp:spPr>
        <a:xfrm>
          <a:off x="2613779" y="899219"/>
          <a:ext cx="179546" cy="673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3298"/>
              </a:lnTo>
              <a:lnTo>
                <a:pt x="179546" y="673298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3E0E09-3766-4BC9-A140-3A06FBBD769A}">
      <dsp:nvSpPr>
        <dsp:cNvPr id="0" name=""/>
        <dsp:cNvSpPr/>
      </dsp:nvSpPr>
      <dsp:spPr>
        <a:xfrm>
          <a:off x="2793325" y="1123652"/>
          <a:ext cx="1436370" cy="897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Task 1</a:t>
          </a:r>
        </a:p>
      </dsp:txBody>
      <dsp:txXfrm>
        <a:off x="2819619" y="1149946"/>
        <a:ext cx="1383782" cy="845143"/>
      </dsp:txXfrm>
    </dsp:sp>
    <dsp:sp modelId="{80757C65-B623-457B-BD42-01209E6139BD}">
      <dsp:nvSpPr>
        <dsp:cNvPr id="0" name=""/>
        <dsp:cNvSpPr/>
      </dsp:nvSpPr>
      <dsp:spPr>
        <a:xfrm>
          <a:off x="2613779" y="899219"/>
          <a:ext cx="179546" cy="17954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5462"/>
              </a:lnTo>
              <a:lnTo>
                <a:pt x="179546" y="1795462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053E75-C9AA-4CFB-9260-9576E0676FAB}">
      <dsp:nvSpPr>
        <dsp:cNvPr id="0" name=""/>
        <dsp:cNvSpPr/>
      </dsp:nvSpPr>
      <dsp:spPr>
        <a:xfrm>
          <a:off x="2793325" y="2245816"/>
          <a:ext cx="1436370" cy="897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Task 2</a:t>
          </a:r>
        </a:p>
      </dsp:txBody>
      <dsp:txXfrm>
        <a:off x="2819619" y="2272110"/>
        <a:ext cx="1383782" cy="845143"/>
      </dsp:txXfrm>
    </dsp:sp>
    <dsp:sp modelId="{8D5A5B3D-5CEF-46E0-9827-67186F8112C2}">
      <dsp:nvSpPr>
        <dsp:cNvPr id="0" name=""/>
        <dsp:cNvSpPr/>
      </dsp:nvSpPr>
      <dsp:spPr>
        <a:xfrm>
          <a:off x="2613779" y="899219"/>
          <a:ext cx="179546" cy="29176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7626"/>
              </a:lnTo>
              <a:lnTo>
                <a:pt x="179546" y="2917626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2B9C36-207C-4843-8D1F-3D8BDFBA0BFC}">
      <dsp:nvSpPr>
        <dsp:cNvPr id="0" name=""/>
        <dsp:cNvSpPr/>
      </dsp:nvSpPr>
      <dsp:spPr>
        <a:xfrm>
          <a:off x="2793325" y="3367980"/>
          <a:ext cx="1436370" cy="897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Task 3</a:t>
          </a:r>
        </a:p>
      </dsp:txBody>
      <dsp:txXfrm>
        <a:off x="2819619" y="3394274"/>
        <a:ext cx="1383782" cy="845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t>7/4/2022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t>7/4/2022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 bwMode="hidden">
          <a:xfrm>
            <a:off x="0" y="1905001"/>
            <a:ext cx="12188825" cy="21482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>
              <a:lnSpc>
                <a:spcPct val="90000"/>
              </a:lnSpc>
            </a:pPr>
            <a:endParaRPr sz="32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7/4/2022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0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7/4/2022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7/4/2022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7/4/2022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7/4/2022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0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3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9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 descr="&#10;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8" y="482600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7/4/2022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482599"/>
            <a:ext cx="1843982" cy="5791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2" y="482599"/>
            <a:ext cx="9040045" cy="579120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7/4/2022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2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/>
              <a:pPr/>
              <a:t>7/4/2022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2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B4B95-5FF1-ADAF-EB19-27639A62B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F87D9-9D35-BC48-D3B4-C5DF84A7F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92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A FUNDAMENTAL PROPOSITION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600" dirty="0"/>
              <a:t>Acts 2:22-41</a:t>
            </a:r>
            <a:endParaRPr lang="en-US" dirty="0"/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B3FD1733-3765-3C60-9F4C-E6F16804B688}"/>
              </a:ext>
            </a:extLst>
          </p:cNvPr>
          <p:cNvSpPr txBox="1">
            <a:spLocks/>
          </p:cNvSpPr>
          <p:nvPr/>
        </p:nvSpPr>
        <p:spPr>
          <a:xfrm>
            <a:off x="1190917" y="5029200"/>
            <a:ext cx="9751060" cy="1016000"/>
          </a:xfrm>
          <a:prstGeom prst="rect">
            <a:avLst/>
          </a:prstGeom>
        </p:spPr>
        <p:txBody>
          <a:bodyPr vert="horz" lIns="121899" tIns="60949" rIns="121899" bIns="60949" rtlCol="0">
            <a:normAutofit lnSpcReduction="10000"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90000"/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90000"/>
              <a:buFont typeface="Cambr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8987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480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100000"/>
              <a:buFont typeface="Cambr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7973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467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100000"/>
              <a:buFont typeface="Cambr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6960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6453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100000"/>
              <a:buFont typeface="Cambr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5947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dirty="0"/>
              <a:t>Acts 2:36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8716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 HAS MADE JESUS BOTH LORD AND CHRIST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Add your first bullet point here</a:t>
            </a:r>
          </a:p>
          <a:p>
            <a:r>
              <a:rPr lang="en-US" dirty="0"/>
              <a:t>Add your second bullet point here</a:t>
            </a:r>
          </a:p>
          <a:p>
            <a:r>
              <a:rPr lang="en-US" dirty="0"/>
              <a:t>Add your third bullet point here</a:t>
            </a:r>
          </a:p>
        </p:txBody>
      </p:sp>
    </p:spTree>
    <p:extLst>
      <p:ext uri="{BB962C8B-B14F-4D97-AF65-F5344CB8AC3E}">
        <p14:creationId xmlns:p14="http://schemas.microsoft.com/office/powerpoint/2010/main" val="179521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 Layout with Chart</a:t>
            </a:r>
          </a:p>
        </p:txBody>
      </p:sp>
      <p:graphicFrame>
        <p:nvGraphicFramePr>
          <p:cNvPr id="9" name="Content Placeholder 8" descr="Clustered column chart showing the values of 3 series for 4 categories. Vertical major axis gridlines are present for each of the 4 categories.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0098934"/>
              </p:ext>
            </p:extLst>
          </p:nvPr>
        </p:nvGraphicFramePr>
        <p:xfrm>
          <a:off x="914400" y="1803400"/>
          <a:ext cx="10360025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018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Content Layout with Table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First bullet point here</a:t>
            </a:r>
          </a:p>
          <a:p>
            <a:r>
              <a:rPr lang="en-US" dirty="0"/>
              <a:t>Second bullet point here</a:t>
            </a:r>
          </a:p>
          <a:p>
            <a:r>
              <a:rPr lang="en-US" dirty="0"/>
              <a:t>Third bullet point here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86600419"/>
              </p:ext>
            </p:extLst>
          </p:nvPr>
        </p:nvGraphicFramePr>
        <p:xfrm>
          <a:off x="6297613" y="1803400"/>
          <a:ext cx="4976811" cy="2540000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1658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8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8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r>
                        <a:rPr lang="en-US" dirty="0"/>
                        <a:t>Class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</a:t>
                      </a:r>
                      <a:r>
                        <a:rPr lang="en-US" baseline="0" dirty="0"/>
                        <a:t> B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/>
                        <a:t>Class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/>
                        <a:t>Class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/>
                        <a:t>Class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0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Content Layout with SmartArt</a:t>
            </a:r>
          </a:p>
        </p:txBody>
      </p:sp>
      <p:graphicFrame>
        <p:nvGraphicFramePr>
          <p:cNvPr id="4" name="Content Placeholder 3" descr="Hierarchy List - Use to show hierarchical relationships progressing across groups. Can also be used to group or list information.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97076918"/>
              </p:ext>
            </p:extLst>
          </p:nvPr>
        </p:nvGraphicFramePr>
        <p:xfrm>
          <a:off x="1522413" y="1905000"/>
          <a:ext cx="44196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First bullet point here</a:t>
            </a:r>
          </a:p>
          <a:p>
            <a:r>
              <a:rPr lang="en-US" dirty="0"/>
              <a:t>Second bullet point here</a:t>
            </a:r>
          </a:p>
          <a:p>
            <a:r>
              <a:rPr lang="en-US" dirty="0"/>
              <a:t>Third bullet point here</a:t>
            </a:r>
          </a:p>
        </p:txBody>
      </p:sp>
    </p:spTree>
    <p:extLst>
      <p:ext uri="{BB962C8B-B14F-4D97-AF65-F5344CB8AC3E}">
        <p14:creationId xmlns:p14="http://schemas.microsoft.com/office/powerpoint/2010/main" val="47147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55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92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Add a Slide Title - 3</a:t>
            </a:r>
          </a:p>
        </p:txBody>
      </p:sp>
    </p:spTree>
    <p:extLst>
      <p:ext uri="{BB962C8B-B14F-4D97-AF65-F5344CB8AC3E}">
        <p14:creationId xmlns:p14="http://schemas.microsoft.com/office/powerpoint/2010/main" val="328700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690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36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- 5</a:t>
            </a:r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66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- 6</a:t>
            </a:r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02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d Radial 16x9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4895.potx" id="{50B211C3-0308-4A23-B662-EA2AE6F4DF70}" vid="{1581190B-70AB-4E5E-B6DA-D42AF0078983}"/>
    </a:ext>
  </a:extLst>
</a:theme>
</file>

<file path=ppt/theme/theme2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Red radial lines presentation (widescreen)</Template>
  <TotalTime>7</TotalTime>
  <Words>140</Words>
  <Application>Microsoft Office PowerPoint</Application>
  <PresentationFormat>Custom</PresentationFormat>
  <Paragraphs>41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Cambria</vt:lpstr>
      <vt:lpstr>Red Radial 16x9</vt:lpstr>
      <vt:lpstr>PowerPoint Presentation</vt:lpstr>
      <vt:lpstr>A FUNDAMENTAL PROPOSITION</vt:lpstr>
      <vt:lpstr>GOD HAS MADE JESUS BOTH LORD AND CHRIST</vt:lpstr>
      <vt:lpstr>Title and Content Layout with Chart</vt:lpstr>
      <vt:lpstr>Two Content Layout with Table</vt:lpstr>
      <vt:lpstr>Two Content Layout with SmartArt</vt:lpstr>
      <vt:lpstr>Add a Slide Title - 1</vt:lpstr>
      <vt:lpstr>Add a Slide Title - 2</vt:lpstr>
      <vt:lpstr>Add a Slide Title - 3</vt:lpstr>
      <vt:lpstr>PowerPoint Presentation</vt:lpstr>
      <vt:lpstr>Add a Slide Title - 4</vt:lpstr>
      <vt:lpstr>Add a Slide Title - 5</vt:lpstr>
      <vt:lpstr>Add a Slide Title - 6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3</cp:revision>
  <dcterms:created xsi:type="dcterms:W3CDTF">2022-07-05T00:11:14Z</dcterms:created>
  <dcterms:modified xsi:type="dcterms:W3CDTF">2022-07-05T00:18:27Z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